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8" r:id="rId3"/>
    <p:sldId id="259" r:id="rId4"/>
    <p:sldId id="261" r:id="rId5"/>
    <p:sldId id="262" r:id="rId6"/>
    <p:sldId id="294" r:id="rId7"/>
    <p:sldId id="263" r:id="rId8"/>
    <p:sldId id="264" r:id="rId9"/>
    <p:sldId id="295" r:id="rId10"/>
    <p:sldId id="318" r:id="rId11"/>
    <p:sldId id="296" r:id="rId12"/>
    <p:sldId id="297" r:id="rId13"/>
    <p:sldId id="301" r:id="rId14"/>
    <p:sldId id="302" r:id="rId15"/>
    <p:sldId id="303" r:id="rId16"/>
    <p:sldId id="329" r:id="rId17"/>
    <p:sldId id="266" r:id="rId18"/>
    <p:sldId id="330" r:id="rId19"/>
    <p:sldId id="304" r:id="rId20"/>
  </p:sldIdLst>
  <p:sldSz cx="10693400" cy="7561263"/>
  <p:notesSz cx="6797675" cy="9928225"/>
  <p:embeddedFontLst>
    <p:embeddedFont>
      <p:font typeface="a_Futurica" panose="020B0604020202020204" charset="-52"/>
      <p:regular r:id="rId23"/>
      <p:bold r:id="rId24"/>
      <p:italic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</p:embeddedFontLst>
  <p:defaultTextStyle>
    <a:defPPr>
      <a:defRPr lang="ru-RU"/>
    </a:defPPr>
    <a:lvl1pPr marL="0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7845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5690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93535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91380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9225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87070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84916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82761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382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07C4E"/>
    <a:srgbClr val="FF3D00"/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60"/>
  </p:normalViewPr>
  <p:slideViewPr>
    <p:cSldViewPr>
      <p:cViewPr varScale="1">
        <p:scale>
          <a:sx n="100" d="100"/>
          <a:sy n="100" d="100"/>
        </p:scale>
        <p:origin x="-1446" y="-96"/>
      </p:cViewPr>
      <p:guideLst>
        <p:guide orient="horz" pos="2382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font" Target="fonts/font5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2BB27A-EF6B-4A23-8FE8-EED18B8A3894}" type="datetimeFigureOut">
              <a:rPr lang="ru-RU" smtClean="0"/>
              <a:t>26.05.2021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0F749A-4140-4E48-A6C6-0FAF0ACEBD5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343299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A44B85-5DD4-4CA8-A257-030BFA3E0EBC}" type="datetimeFigureOut">
              <a:rPr lang="ru-RU" smtClean="0"/>
              <a:t>26.05.2021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66763" y="744538"/>
            <a:ext cx="526415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ED951D-CEDF-423F-94B9-575B2BAD18C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342980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97845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95690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93535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91380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489225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987070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484916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982761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66763" y="744538"/>
            <a:ext cx="526415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ED951D-CEDF-423F-94B9-575B2BAD18CA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6210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005" y="2348894"/>
            <a:ext cx="9089390" cy="162077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4010" y="4284716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7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5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35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913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89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87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84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827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DF8A5-107B-433D-B983-76F4CC2CF432}" type="datetime1">
              <a:rPr lang="ru-RU" smtClean="0"/>
              <a:t>26.05.2021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D71B1-BFF8-4C28-ADF3-3A60AE9897E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6446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D1AA9-C300-492E-B773-A5D9A65426D5}" type="datetime1">
              <a:rPr lang="ru-RU" smtClean="0"/>
              <a:t>26.05.2021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D71B1-BFF8-4C28-ADF3-3A60AE9897E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575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2715" y="302803"/>
            <a:ext cx="2406015" cy="645157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670" y="302803"/>
            <a:ext cx="7039822" cy="645157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5FF1E-A68D-443B-86EF-B59AF5A59603}" type="datetime1">
              <a:rPr lang="ru-RU" smtClean="0"/>
              <a:t>26.05.2021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D71B1-BFF8-4C28-ADF3-3A60AE9897E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2455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3ABCB-C920-4531-8A23-68F985271C7C}" type="datetime1">
              <a:rPr lang="ru-RU" smtClean="0"/>
              <a:t>26.05.2021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D71B1-BFF8-4C28-ADF3-3A60AE9897E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2156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705" y="4858813"/>
            <a:ext cx="9089390" cy="1501751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9784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9569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9353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9138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892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870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8491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8276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090B3-4116-4FD1-83F9-BF14D593FBE8}" type="datetime1">
              <a:rPr lang="ru-RU" smtClean="0"/>
              <a:t>26.05.2021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D71B1-BFF8-4C28-ADF3-3A60AE9897E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4255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4670" y="1764296"/>
            <a:ext cx="4722918" cy="499008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35812" y="1764296"/>
            <a:ext cx="4722918" cy="499008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EE988-CA1D-4D48-8212-1E4B00B827F3}" type="datetime1">
              <a:rPr lang="ru-RU" smtClean="0"/>
              <a:t>26.05.2021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D71B1-BFF8-4C28-ADF3-3A60AE9897E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1873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845" indent="0">
              <a:buNone/>
              <a:defRPr sz="2200" b="1"/>
            </a:lvl2pPr>
            <a:lvl3pPr marL="995690" indent="0">
              <a:buNone/>
              <a:defRPr sz="2000" b="1"/>
            </a:lvl3pPr>
            <a:lvl4pPr marL="1493535" indent="0">
              <a:buNone/>
              <a:defRPr sz="1700" b="1"/>
            </a:lvl4pPr>
            <a:lvl5pPr marL="1991380" indent="0">
              <a:buNone/>
              <a:defRPr sz="1700" b="1"/>
            </a:lvl5pPr>
            <a:lvl6pPr marL="2489225" indent="0">
              <a:buNone/>
              <a:defRPr sz="1700" b="1"/>
            </a:lvl6pPr>
            <a:lvl7pPr marL="2987070" indent="0">
              <a:buNone/>
              <a:defRPr sz="1700" b="1"/>
            </a:lvl7pPr>
            <a:lvl8pPr marL="3484916" indent="0">
              <a:buNone/>
              <a:defRPr sz="1700" b="1"/>
            </a:lvl8pPr>
            <a:lvl9pPr marL="3982761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32099" y="1692533"/>
            <a:ext cx="4726632" cy="705367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845" indent="0">
              <a:buNone/>
              <a:defRPr sz="2200" b="1"/>
            </a:lvl2pPr>
            <a:lvl3pPr marL="995690" indent="0">
              <a:buNone/>
              <a:defRPr sz="2000" b="1"/>
            </a:lvl3pPr>
            <a:lvl4pPr marL="1493535" indent="0">
              <a:buNone/>
              <a:defRPr sz="1700" b="1"/>
            </a:lvl4pPr>
            <a:lvl5pPr marL="1991380" indent="0">
              <a:buNone/>
              <a:defRPr sz="1700" b="1"/>
            </a:lvl5pPr>
            <a:lvl6pPr marL="2489225" indent="0">
              <a:buNone/>
              <a:defRPr sz="1700" b="1"/>
            </a:lvl6pPr>
            <a:lvl7pPr marL="2987070" indent="0">
              <a:buNone/>
              <a:defRPr sz="1700" b="1"/>
            </a:lvl7pPr>
            <a:lvl8pPr marL="3484916" indent="0">
              <a:buNone/>
              <a:defRPr sz="1700" b="1"/>
            </a:lvl8pPr>
            <a:lvl9pPr marL="3982761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32099" y="2397901"/>
            <a:ext cx="4726632" cy="435647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4BA1E-BA22-4F2F-BF45-6DA7A6C15336}" type="datetime1">
              <a:rPr lang="ru-RU" smtClean="0"/>
              <a:t>26.05.2021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D71B1-BFF8-4C28-ADF3-3A60AE9897E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3432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DC459-C9D4-47B0-B622-2B613EAE8B52}" type="datetime1">
              <a:rPr lang="ru-RU" smtClean="0"/>
              <a:t>26.05.2021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D71B1-BFF8-4C28-ADF3-3A60AE9897E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1444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AE9A-C459-4224-B10E-D217603530D3}" type="datetime1">
              <a:rPr lang="ru-RU" smtClean="0"/>
              <a:t>26.05.2021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D71B1-BFF8-4C28-ADF3-3A60AE9897E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9470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301050"/>
            <a:ext cx="3518055" cy="1281214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80823" y="301052"/>
            <a:ext cx="5977907" cy="6453328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670" y="1582266"/>
            <a:ext cx="3518055" cy="5172114"/>
          </a:xfrm>
        </p:spPr>
        <p:txBody>
          <a:bodyPr/>
          <a:lstStyle>
            <a:lvl1pPr marL="0" indent="0">
              <a:buNone/>
              <a:defRPr sz="1500"/>
            </a:lvl1pPr>
            <a:lvl2pPr marL="497845" indent="0">
              <a:buNone/>
              <a:defRPr sz="1300"/>
            </a:lvl2pPr>
            <a:lvl3pPr marL="995690" indent="0">
              <a:buNone/>
              <a:defRPr sz="1100"/>
            </a:lvl3pPr>
            <a:lvl4pPr marL="1493535" indent="0">
              <a:buNone/>
              <a:defRPr sz="1000"/>
            </a:lvl4pPr>
            <a:lvl5pPr marL="1991380" indent="0">
              <a:buNone/>
              <a:defRPr sz="1000"/>
            </a:lvl5pPr>
            <a:lvl6pPr marL="2489225" indent="0">
              <a:buNone/>
              <a:defRPr sz="1000"/>
            </a:lvl6pPr>
            <a:lvl7pPr marL="2987070" indent="0">
              <a:buNone/>
              <a:defRPr sz="1000"/>
            </a:lvl7pPr>
            <a:lvl8pPr marL="3484916" indent="0">
              <a:buNone/>
              <a:defRPr sz="1000"/>
            </a:lvl8pPr>
            <a:lvl9pPr marL="3982761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B4AF-1E20-4B30-A676-9C5BE0F6D5D1}" type="datetime1">
              <a:rPr lang="ru-RU" smtClean="0"/>
              <a:t>26.05.2021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D71B1-BFF8-4C28-ADF3-3A60AE9897E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0395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500"/>
            </a:lvl1pPr>
            <a:lvl2pPr marL="497845" indent="0">
              <a:buNone/>
              <a:defRPr sz="3000"/>
            </a:lvl2pPr>
            <a:lvl3pPr marL="995690" indent="0">
              <a:buNone/>
              <a:defRPr sz="2600"/>
            </a:lvl3pPr>
            <a:lvl4pPr marL="1493535" indent="0">
              <a:buNone/>
              <a:defRPr sz="2200"/>
            </a:lvl4pPr>
            <a:lvl5pPr marL="1991380" indent="0">
              <a:buNone/>
              <a:defRPr sz="2200"/>
            </a:lvl5pPr>
            <a:lvl6pPr marL="2489225" indent="0">
              <a:buNone/>
              <a:defRPr sz="2200"/>
            </a:lvl6pPr>
            <a:lvl7pPr marL="2987070" indent="0">
              <a:buNone/>
              <a:defRPr sz="2200"/>
            </a:lvl7pPr>
            <a:lvl8pPr marL="3484916" indent="0">
              <a:buNone/>
              <a:defRPr sz="2200"/>
            </a:lvl8pPr>
            <a:lvl9pPr marL="3982761" indent="0">
              <a:buNone/>
              <a:defRPr sz="22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500"/>
            </a:lvl1pPr>
            <a:lvl2pPr marL="497845" indent="0">
              <a:buNone/>
              <a:defRPr sz="1300"/>
            </a:lvl2pPr>
            <a:lvl3pPr marL="995690" indent="0">
              <a:buNone/>
              <a:defRPr sz="1100"/>
            </a:lvl3pPr>
            <a:lvl4pPr marL="1493535" indent="0">
              <a:buNone/>
              <a:defRPr sz="1000"/>
            </a:lvl4pPr>
            <a:lvl5pPr marL="1991380" indent="0">
              <a:buNone/>
              <a:defRPr sz="1000"/>
            </a:lvl5pPr>
            <a:lvl6pPr marL="2489225" indent="0">
              <a:buNone/>
              <a:defRPr sz="1000"/>
            </a:lvl6pPr>
            <a:lvl7pPr marL="2987070" indent="0">
              <a:buNone/>
              <a:defRPr sz="1000"/>
            </a:lvl7pPr>
            <a:lvl8pPr marL="3484916" indent="0">
              <a:buNone/>
              <a:defRPr sz="1000"/>
            </a:lvl8pPr>
            <a:lvl9pPr marL="3982761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238A7-5FDE-456B-9A5D-62AF2DD02875}" type="datetime1">
              <a:rPr lang="ru-RU" smtClean="0"/>
              <a:t>26.05.2021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D71B1-BFF8-4C28-ADF3-3A60AE9897E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4795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  <a:prstGeom prst="rect">
            <a:avLst/>
          </a:prstGeom>
        </p:spPr>
        <p:txBody>
          <a:bodyPr vert="horz" lIns="99569" tIns="49785" rIns="99569" bIns="49785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764296"/>
            <a:ext cx="9624060" cy="4990084"/>
          </a:xfrm>
          <a:prstGeom prst="rect">
            <a:avLst/>
          </a:prstGeom>
        </p:spPr>
        <p:txBody>
          <a:bodyPr vert="horz" lIns="99569" tIns="49785" rIns="99569" bIns="49785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4670" y="7008172"/>
            <a:ext cx="2495127" cy="402567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7D3CE1-C5B5-46E3-8C2B-DD178940767E}" type="datetime1">
              <a:rPr lang="ru-RU" smtClean="0"/>
              <a:t>26.05.2021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53579" y="7008172"/>
            <a:ext cx="3386243" cy="402567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63603" y="7008172"/>
            <a:ext cx="2495127" cy="402567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ED71B1-BFF8-4C28-ADF3-3A60AE9897E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6006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9569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3384" indent="-373384" algn="l" defTabSz="995690" rtl="0" eaLnBrk="1" latinLnBrk="0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08998" indent="-311153" algn="l" defTabSz="995690" rtl="0" eaLnBrk="1" latinLnBrk="0" hangingPunct="1">
        <a:spcBef>
          <a:spcPct val="20000"/>
        </a:spcBef>
        <a:buFont typeface="Arial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44613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42458" indent="-248923" algn="l" defTabSz="995690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40303" indent="-248923" algn="l" defTabSz="995690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38148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5993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33838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31683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84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569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53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138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922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707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4916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2761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93400" cy="7564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980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Рисунок 3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" y="6654440"/>
            <a:ext cx="10692872" cy="743746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" y="1524"/>
            <a:ext cx="10691995" cy="1261826"/>
          </a:xfrm>
          <a:prstGeom prst="rect">
            <a:avLst/>
          </a:prstGeom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8" y="1318023"/>
            <a:ext cx="10682496" cy="5268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Номер слайда 31"/>
          <p:cNvSpPr txBox="1">
            <a:spLocks/>
          </p:cNvSpPr>
          <p:nvPr/>
        </p:nvSpPr>
        <p:spPr>
          <a:xfrm>
            <a:off x="4986660" y="7092999"/>
            <a:ext cx="720080" cy="293355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defPPr>
              <a:defRPr lang="ru-RU"/>
            </a:defPPr>
            <a:lvl1pPr marL="0" algn="r" defTabSz="995690" rtl="0" eaLnBrk="1" latinLnBrk="0" hangingPunct="1"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97845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690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93535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91380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89225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87070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84916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82761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>
                <a:solidFill>
                  <a:schemeClr val="tx1"/>
                </a:solidFill>
              </a:rPr>
              <a:t>-</a:t>
            </a:r>
            <a:fld id="{25ED71B1-BFF8-4C28-ADF3-3A60AE9897E2}" type="slidenum">
              <a:rPr lang="ru-RU" smtClean="0">
                <a:solidFill>
                  <a:schemeClr val="tx1"/>
                </a:solidFill>
              </a:rPr>
              <a:pPr algn="ctr"/>
              <a:t>10</a:t>
            </a:fld>
            <a:r>
              <a:rPr lang="ru-RU" dirty="0" smtClean="0">
                <a:solidFill>
                  <a:schemeClr val="tx1"/>
                </a:solidFill>
              </a:rPr>
              <a:t>-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26420" y="226857"/>
            <a:ext cx="7669713" cy="592985"/>
          </a:xfrm>
          <a:prstGeom prst="rect">
            <a:avLst/>
          </a:prstGeom>
          <a:noFill/>
        </p:spPr>
        <p:txBody>
          <a:bodyPr wrap="square" lIns="99569" tIns="49785" rIns="99569" bIns="49785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a_Futurica" pitchFamily="34" charset="-52"/>
              </a:rPr>
              <a:t>Транспортировка  и доставка</a:t>
            </a:r>
          </a:p>
        </p:txBody>
      </p:sp>
    </p:spTree>
    <p:extLst>
      <p:ext uri="{BB962C8B-B14F-4D97-AF65-F5344CB8AC3E}">
        <p14:creationId xmlns:p14="http://schemas.microsoft.com/office/powerpoint/2010/main" val="235629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" y="6654440"/>
            <a:ext cx="10692872" cy="74374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" y="1524"/>
            <a:ext cx="10691995" cy="1261826"/>
          </a:xfrm>
          <a:prstGeom prst="rect">
            <a:avLst/>
          </a:prstGeom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67" y="1273382"/>
            <a:ext cx="10701529" cy="527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Номер слайда 31"/>
          <p:cNvSpPr txBox="1">
            <a:spLocks/>
          </p:cNvSpPr>
          <p:nvPr/>
        </p:nvSpPr>
        <p:spPr>
          <a:xfrm>
            <a:off x="4986660" y="7092999"/>
            <a:ext cx="720080" cy="293355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defPPr>
              <a:defRPr lang="ru-RU"/>
            </a:defPPr>
            <a:lvl1pPr marL="0" algn="r" defTabSz="995690" rtl="0" eaLnBrk="1" latinLnBrk="0" hangingPunct="1"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97845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690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93535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91380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89225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87070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84916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82761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>
                <a:solidFill>
                  <a:schemeClr val="tx1"/>
                </a:solidFill>
              </a:rPr>
              <a:t>-</a:t>
            </a:r>
            <a:fld id="{25ED71B1-BFF8-4C28-ADF3-3A60AE9897E2}" type="slidenum">
              <a:rPr lang="ru-RU" smtClean="0">
                <a:solidFill>
                  <a:schemeClr val="tx1"/>
                </a:solidFill>
              </a:rPr>
              <a:pPr algn="ctr"/>
              <a:t>11</a:t>
            </a:fld>
            <a:r>
              <a:rPr lang="ru-RU" dirty="0" smtClean="0">
                <a:solidFill>
                  <a:schemeClr val="tx1"/>
                </a:solidFill>
              </a:rPr>
              <a:t>-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54412" y="226857"/>
            <a:ext cx="7938093" cy="562207"/>
          </a:xfrm>
          <a:prstGeom prst="rect">
            <a:avLst/>
          </a:prstGeom>
          <a:noFill/>
        </p:spPr>
        <p:txBody>
          <a:bodyPr wrap="square" lIns="99569" tIns="49785" rIns="99569" bIns="49785" rtlCol="0">
            <a:spAutoFit/>
          </a:bodyPr>
          <a:lstStyle/>
          <a:p>
            <a:r>
              <a:rPr lang="ru-RU" sz="3000" b="1" dirty="0">
                <a:solidFill>
                  <a:schemeClr val="bg1"/>
                </a:solidFill>
                <a:latin typeface="a_Futurica" pitchFamily="34" charset="-52"/>
              </a:rPr>
              <a:t>Комплексное решение по поставкам</a:t>
            </a:r>
          </a:p>
        </p:txBody>
      </p:sp>
    </p:spTree>
    <p:extLst>
      <p:ext uri="{BB962C8B-B14F-4D97-AF65-F5344CB8AC3E}">
        <p14:creationId xmlns:p14="http://schemas.microsoft.com/office/powerpoint/2010/main" val="64328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" y="6654440"/>
            <a:ext cx="10692872" cy="74374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" y="1524"/>
            <a:ext cx="10691995" cy="1261826"/>
          </a:xfrm>
          <a:prstGeom prst="rect">
            <a:avLst/>
          </a:prstGeom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31" y="1264951"/>
            <a:ext cx="10692201" cy="527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Номер слайда 31"/>
          <p:cNvSpPr txBox="1">
            <a:spLocks/>
          </p:cNvSpPr>
          <p:nvPr/>
        </p:nvSpPr>
        <p:spPr>
          <a:xfrm>
            <a:off x="4986660" y="7092999"/>
            <a:ext cx="720080" cy="293355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defPPr>
              <a:defRPr lang="ru-RU"/>
            </a:defPPr>
            <a:lvl1pPr marL="0" algn="r" defTabSz="995690" rtl="0" eaLnBrk="1" latinLnBrk="0" hangingPunct="1"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97845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690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93535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91380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89225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87070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84916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82761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>
                <a:solidFill>
                  <a:schemeClr val="tx1"/>
                </a:solidFill>
              </a:rPr>
              <a:t>-</a:t>
            </a:r>
            <a:fld id="{25ED71B1-BFF8-4C28-ADF3-3A60AE9897E2}" type="slidenum">
              <a:rPr lang="ru-RU" smtClean="0">
                <a:solidFill>
                  <a:schemeClr val="tx1"/>
                </a:solidFill>
              </a:rPr>
              <a:pPr algn="ctr"/>
              <a:t>12</a:t>
            </a:fld>
            <a:r>
              <a:rPr lang="ru-RU" dirty="0" smtClean="0">
                <a:solidFill>
                  <a:schemeClr val="tx1"/>
                </a:solidFill>
              </a:rPr>
              <a:t>-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89287" y="252239"/>
            <a:ext cx="7850861" cy="592985"/>
          </a:xfrm>
          <a:prstGeom prst="rect">
            <a:avLst/>
          </a:prstGeom>
          <a:noFill/>
        </p:spPr>
        <p:txBody>
          <a:bodyPr wrap="square" lIns="99569" tIns="49785" rIns="99569" bIns="49785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a_Futurica" pitchFamily="34" charset="-52"/>
              </a:rPr>
              <a:t>Выгодные цены</a:t>
            </a:r>
          </a:p>
        </p:txBody>
      </p:sp>
    </p:spTree>
    <p:extLst>
      <p:ext uri="{BB962C8B-B14F-4D97-AF65-F5344CB8AC3E}">
        <p14:creationId xmlns:p14="http://schemas.microsoft.com/office/powerpoint/2010/main" val="1328530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" y="6654440"/>
            <a:ext cx="10692872" cy="74374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" y="1524"/>
            <a:ext cx="10691995" cy="126182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826420" y="235318"/>
            <a:ext cx="6696744" cy="592985"/>
          </a:xfrm>
          <a:prstGeom prst="rect">
            <a:avLst/>
          </a:prstGeom>
          <a:noFill/>
        </p:spPr>
        <p:txBody>
          <a:bodyPr wrap="square" lIns="99569" tIns="49785" rIns="99569" bIns="49785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a_Futurica" pitchFamily="34" charset="-52"/>
              </a:rPr>
              <a:t>Контакты</a:t>
            </a:r>
            <a:endParaRPr lang="ru-RU" sz="3200" b="1" dirty="0">
              <a:solidFill>
                <a:schemeClr val="bg1"/>
              </a:solidFill>
              <a:latin typeface="a_Futurica" pitchFamily="34" charset="-52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66" y="1262652"/>
            <a:ext cx="10701529" cy="5277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Номер слайда 31"/>
          <p:cNvSpPr txBox="1">
            <a:spLocks/>
          </p:cNvSpPr>
          <p:nvPr/>
        </p:nvSpPr>
        <p:spPr>
          <a:xfrm>
            <a:off x="4986660" y="7092999"/>
            <a:ext cx="720080" cy="293355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defPPr>
              <a:defRPr lang="ru-RU"/>
            </a:defPPr>
            <a:lvl1pPr marL="0" algn="r" defTabSz="995690" rtl="0" eaLnBrk="1" latinLnBrk="0" hangingPunct="1"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97845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690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93535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91380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89225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87070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84916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82761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>
                <a:solidFill>
                  <a:schemeClr val="tx1"/>
                </a:solidFill>
              </a:rPr>
              <a:t>-</a:t>
            </a:r>
            <a:fld id="{25ED71B1-BFF8-4C28-ADF3-3A60AE9897E2}" type="slidenum">
              <a:rPr lang="ru-RU" smtClean="0">
                <a:solidFill>
                  <a:schemeClr val="tx1"/>
                </a:solidFill>
              </a:rPr>
              <a:pPr algn="ctr"/>
              <a:t>13</a:t>
            </a:fld>
            <a:r>
              <a:rPr lang="ru-RU" dirty="0" smtClean="0">
                <a:solidFill>
                  <a:schemeClr val="tx1"/>
                </a:solidFill>
              </a:rPr>
              <a:t>-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776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" y="6654440"/>
            <a:ext cx="10692872" cy="74374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" y="1524"/>
            <a:ext cx="10691995" cy="1261826"/>
          </a:xfrm>
          <a:prstGeom prst="rect">
            <a:avLst/>
          </a:prstGeom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578" y="1277889"/>
            <a:ext cx="10683705" cy="526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Номер слайда 31"/>
          <p:cNvSpPr txBox="1">
            <a:spLocks/>
          </p:cNvSpPr>
          <p:nvPr/>
        </p:nvSpPr>
        <p:spPr>
          <a:xfrm>
            <a:off x="4986660" y="7092999"/>
            <a:ext cx="720080" cy="293355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defPPr>
              <a:defRPr lang="ru-RU"/>
            </a:defPPr>
            <a:lvl1pPr marL="0" algn="r" defTabSz="995690" rtl="0" eaLnBrk="1" latinLnBrk="0" hangingPunct="1"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97845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690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93535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91380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89225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87070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84916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82761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>
                <a:solidFill>
                  <a:schemeClr val="tx1"/>
                </a:solidFill>
              </a:rPr>
              <a:t>-</a:t>
            </a:r>
            <a:fld id="{25ED71B1-BFF8-4C28-ADF3-3A60AE9897E2}" type="slidenum">
              <a:rPr lang="ru-RU" smtClean="0">
                <a:solidFill>
                  <a:schemeClr val="tx1"/>
                </a:solidFill>
              </a:rPr>
              <a:pPr algn="ctr"/>
              <a:t>14</a:t>
            </a:fld>
            <a:r>
              <a:rPr lang="ru-RU" dirty="0" smtClean="0">
                <a:solidFill>
                  <a:schemeClr val="tx1"/>
                </a:solidFill>
              </a:rPr>
              <a:t>-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697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" y="6654440"/>
            <a:ext cx="10692872" cy="74374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" y="1524"/>
            <a:ext cx="10691995" cy="1261826"/>
          </a:xfrm>
          <a:prstGeom prst="rect">
            <a:avLst/>
          </a:prstGeom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29" y="1275682"/>
            <a:ext cx="10692203" cy="5272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Номер слайда 31"/>
          <p:cNvSpPr txBox="1">
            <a:spLocks/>
          </p:cNvSpPr>
          <p:nvPr/>
        </p:nvSpPr>
        <p:spPr>
          <a:xfrm>
            <a:off x="4986660" y="7092999"/>
            <a:ext cx="720080" cy="293355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defPPr>
              <a:defRPr lang="ru-RU"/>
            </a:defPPr>
            <a:lvl1pPr marL="0" algn="r" defTabSz="995690" rtl="0" eaLnBrk="1" latinLnBrk="0" hangingPunct="1"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97845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690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93535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91380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89225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87070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84916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82761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>
                <a:solidFill>
                  <a:schemeClr val="tx1"/>
                </a:solidFill>
              </a:rPr>
              <a:t>-</a:t>
            </a:r>
            <a:fld id="{25ED71B1-BFF8-4C28-ADF3-3A60AE9897E2}" type="slidenum">
              <a:rPr lang="ru-RU" smtClean="0">
                <a:solidFill>
                  <a:schemeClr val="tx1"/>
                </a:solidFill>
              </a:rPr>
              <a:pPr algn="ctr"/>
              <a:t>15</a:t>
            </a:fld>
            <a:r>
              <a:rPr lang="ru-RU" dirty="0" smtClean="0">
                <a:solidFill>
                  <a:schemeClr val="tx1"/>
                </a:solidFill>
              </a:rPr>
              <a:t>-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54412" y="235318"/>
            <a:ext cx="7937401" cy="562207"/>
          </a:xfrm>
          <a:prstGeom prst="rect">
            <a:avLst/>
          </a:prstGeom>
          <a:noFill/>
        </p:spPr>
        <p:txBody>
          <a:bodyPr wrap="square" lIns="99569" tIns="49785" rIns="99569" bIns="49785" rtlCol="0">
            <a:spAutoFit/>
          </a:bodyPr>
          <a:lstStyle/>
          <a:p>
            <a:r>
              <a:rPr lang="ru-RU" sz="3000" b="1" dirty="0" smtClean="0">
                <a:solidFill>
                  <a:schemeClr val="bg1"/>
                </a:solidFill>
                <a:latin typeface="a_Futurica" pitchFamily="34" charset="-52"/>
              </a:rPr>
              <a:t>Трубы </a:t>
            </a:r>
            <a:r>
              <a:rPr lang="ru-RU" sz="3000" b="1" dirty="0">
                <a:solidFill>
                  <a:schemeClr val="bg1"/>
                </a:solidFill>
                <a:latin typeface="a_Futurica" pitchFamily="34" charset="-52"/>
              </a:rPr>
              <a:t>хонингованные </a:t>
            </a:r>
            <a:r>
              <a:rPr lang="ru-RU" sz="3000" b="1" dirty="0" smtClean="0">
                <a:solidFill>
                  <a:schemeClr val="bg1"/>
                </a:solidFill>
                <a:latin typeface="a_Futurica" pitchFamily="34" charset="-52"/>
              </a:rPr>
              <a:t>бесшовные</a:t>
            </a:r>
            <a:r>
              <a:rPr lang="en-US" sz="3000" b="1" dirty="0" smtClean="0">
                <a:solidFill>
                  <a:schemeClr val="bg1"/>
                </a:solidFill>
                <a:latin typeface="a_Futurica" pitchFamily="34" charset="-52"/>
              </a:rPr>
              <a:t> H8</a:t>
            </a:r>
            <a:r>
              <a:rPr lang="ru-RU" sz="3000" b="1" dirty="0" smtClean="0">
                <a:solidFill>
                  <a:schemeClr val="bg1"/>
                </a:solidFill>
                <a:latin typeface="a_Futurica" pitchFamily="34" charset="-52"/>
              </a:rPr>
              <a:t> </a:t>
            </a:r>
            <a:endParaRPr lang="ru-RU" sz="3000" dirty="0">
              <a:solidFill>
                <a:schemeClr val="bg1"/>
              </a:solidFill>
              <a:latin typeface="a_Futurica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310465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" y="1524"/>
            <a:ext cx="10691995" cy="126182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" y="6654440"/>
            <a:ext cx="10692872" cy="743746"/>
          </a:xfrm>
          <a:prstGeom prst="rect">
            <a:avLst/>
          </a:prstGeom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29" y="1300548"/>
            <a:ext cx="10692203" cy="527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Номер слайда 31"/>
          <p:cNvSpPr txBox="1">
            <a:spLocks/>
          </p:cNvSpPr>
          <p:nvPr/>
        </p:nvSpPr>
        <p:spPr>
          <a:xfrm>
            <a:off x="4986660" y="7092999"/>
            <a:ext cx="720080" cy="293355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defPPr>
              <a:defRPr lang="ru-RU"/>
            </a:defPPr>
            <a:lvl1pPr marL="0" algn="r" defTabSz="995690" rtl="0" eaLnBrk="1" latinLnBrk="0" hangingPunct="1"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97845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690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93535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91380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89225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87070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84916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82761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>
                <a:solidFill>
                  <a:schemeClr val="tx1"/>
                </a:solidFill>
              </a:rPr>
              <a:t>-</a:t>
            </a:r>
            <a:fld id="{25ED71B1-BFF8-4C28-ADF3-3A60AE9897E2}" type="slidenum">
              <a:rPr lang="ru-RU" smtClean="0">
                <a:solidFill>
                  <a:schemeClr val="tx1"/>
                </a:solidFill>
              </a:rPr>
              <a:pPr algn="ctr"/>
              <a:t>16</a:t>
            </a:fld>
            <a:r>
              <a:rPr lang="ru-RU" dirty="0" smtClean="0">
                <a:solidFill>
                  <a:schemeClr val="tx1"/>
                </a:solidFill>
              </a:rPr>
              <a:t>-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41613" y="235318"/>
            <a:ext cx="7951787" cy="592985"/>
          </a:xfrm>
          <a:prstGeom prst="rect">
            <a:avLst/>
          </a:prstGeom>
          <a:noFill/>
        </p:spPr>
        <p:txBody>
          <a:bodyPr wrap="square" lIns="99569" tIns="49785" rIns="99569" bIns="49785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a_Futurica" pitchFamily="34" charset="-52"/>
              </a:rPr>
              <a:t>Трубы </a:t>
            </a:r>
            <a:r>
              <a:rPr lang="ru-RU" sz="3200" b="1" dirty="0">
                <a:solidFill>
                  <a:schemeClr val="bg1"/>
                </a:solidFill>
                <a:latin typeface="a_Futurica" pitchFamily="34" charset="-52"/>
              </a:rPr>
              <a:t>хонингованные </a:t>
            </a:r>
            <a:r>
              <a:rPr lang="ru-RU" sz="3200" b="1" dirty="0" smtClean="0">
                <a:solidFill>
                  <a:schemeClr val="bg1"/>
                </a:solidFill>
                <a:latin typeface="a_Futurica" pitchFamily="34" charset="-52"/>
              </a:rPr>
              <a:t>сварные </a:t>
            </a:r>
            <a:r>
              <a:rPr lang="en-US" sz="3200" b="1" dirty="0" smtClean="0">
                <a:solidFill>
                  <a:schemeClr val="bg1"/>
                </a:solidFill>
                <a:latin typeface="a_Futurica" pitchFamily="34" charset="-52"/>
              </a:rPr>
              <a:t>H9</a:t>
            </a:r>
            <a:r>
              <a:rPr lang="ru-RU" sz="3200" b="1" dirty="0" smtClean="0">
                <a:solidFill>
                  <a:schemeClr val="bg1"/>
                </a:solidFill>
                <a:latin typeface="a_Futurica" pitchFamily="34" charset="-52"/>
              </a:rPr>
              <a:t> </a:t>
            </a:r>
            <a:endParaRPr lang="ru-RU" sz="1800" dirty="0">
              <a:solidFill>
                <a:schemeClr val="bg1"/>
              </a:solidFill>
              <a:latin typeface="a_Futurica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50714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" y="6654440"/>
            <a:ext cx="10692872" cy="74374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" y="1524"/>
            <a:ext cx="10691995" cy="1261826"/>
          </a:xfrm>
          <a:prstGeom prst="rect">
            <a:avLst/>
          </a:prstGeom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67" y="1273495"/>
            <a:ext cx="10701527" cy="5277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Номер слайда 31"/>
          <p:cNvSpPr txBox="1">
            <a:spLocks/>
          </p:cNvSpPr>
          <p:nvPr/>
        </p:nvSpPr>
        <p:spPr>
          <a:xfrm>
            <a:off x="4986660" y="7092999"/>
            <a:ext cx="720080" cy="293355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defPPr>
              <a:defRPr lang="ru-RU"/>
            </a:defPPr>
            <a:lvl1pPr marL="0" algn="r" defTabSz="995690" rtl="0" eaLnBrk="1" latinLnBrk="0" hangingPunct="1"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97845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690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93535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91380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89225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87070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84916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82761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>
                <a:solidFill>
                  <a:schemeClr val="tx1"/>
                </a:solidFill>
              </a:rPr>
              <a:t>-</a:t>
            </a:r>
            <a:fld id="{25ED71B1-BFF8-4C28-ADF3-3A60AE9897E2}" type="slidenum">
              <a:rPr lang="ru-RU" smtClean="0">
                <a:solidFill>
                  <a:schemeClr val="tx1"/>
                </a:solidFill>
              </a:rPr>
              <a:pPr algn="ctr"/>
              <a:t>17</a:t>
            </a:fld>
            <a:r>
              <a:rPr lang="ru-RU" dirty="0" smtClean="0">
                <a:solidFill>
                  <a:schemeClr val="tx1"/>
                </a:solidFill>
              </a:rPr>
              <a:t>-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26420" y="226857"/>
            <a:ext cx="7639310" cy="592985"/>
          </a:xfrm>
          <a:prstGeom prst="rect">
            <a:avLst/>
          </a:prstGeom>
          <a:noFill/>
        </p:spPr>
        <p:txBody>
          <a:bodyPr wrap="square" lIns="99569" tIns="49785" rIns="99569" bIns="49785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a_Futurica" pitchFamily="34" charset="-52"/>
              </a:rPr>
              <a:t>Шток полый </a:t>
            </a:r>
            <a:r>
              <a:rPr lang="ru-RU" sz="3200" b="1" dirty="0" smtClean="0">
                <a:solidFill>
                  <a:schemeClr val="bg1"/>
                </a:solidFill>
                <a:latin typeface="a_Futurica" pitchFamily="34" charset="-52"/>
              </a:rPr>
              <a:t>хромированный</a:t>
            </a:r>
            <a:r>
              <a:rPr lang="en-US" sz="3200" b="1" dirty="0" smtClean="0">
                <a:solidFill>
                  <a:schemeClr val="bg1"/>
                </a:solidFill>
                <a:latin typeface="a_Futurica" pitchFamily="34" charset="-52"/>
              </a:rPr>
              <a:t> f7</a:t>
            </a:r>
            <a:endParaRPr lang="ru-RU" sz="3200" b="1" dirty="0">
              <a:solidFill>
                <a:schemeClr val="bg1"/>
              </a:solidFill>
              <a:latin typeface="a_Futurica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53068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" y="6654440"/>
            <a:ext cx="10692872" cy="74374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" y="1524"/>
            <a:ext cx="10691995" cy="1261826"/>
          </a:xfrm>
          <a:prstGeom prst="rect">
            <a:avLst/>
          </a:prstGeom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8" y="1174467"/>
            <a:ext cx="10682494" cy="5268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Номер слайда 31"/>
          <p:cNvSpPr txBox="1">
            <a:spLocks/>
          </p:cNvSpPr>
          <p:nvPr/>
        </p:nvSpPr>
        <p:spPr>
          <a:xfrm>
            <a:off x="4986660" y="7092999"/>
            <a:ext cx="720080" cy="293355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defPPr>
              <a:defRPr lang="ru-RU"/>
            </a:defPPr>
            <a:lvl1pPr marL="0" algn="r" defTabSz="995690" rtl="0" eaLnBrk="1" latinLnBrk="0" hangingPunct="1"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97845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690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93535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91380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89225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87070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84916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82761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>
                <a:solidFill>
                  <a:schemeClr val="tx1"/>
                </a:solidFill>
              </a:rPr>
              <a:t>-</a:t>
            </a:r>
            <a:fld id="{25ED71B1-BFF8-4C28-ADF3-3A60AE9897E2}" type="slidenum">
              <a:rPr lang="ru-RU" smtClean="0">
                <a:solidFill>
                  <a:schemeClr val="tx1"/>
                </a:solidFill>
              </a:rPr>
              <a:pPr algn="ctr"/>
              <a:t>18</a:t>
            </a:fld>
            <a:r>
              <a:rPr lang="ru-RU" dirty="0" smtClean="0">
                <a:solidFill>
                  <a:schemeClr val="tx1"/>
                </a:solidFill>
              </a:rPr>
              <a:t>-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26420" y="226857"/>
            <a:ext cx="7639310" cy="592985"/>
          </a:xfrm>
          <a:prstGeom prst="rect">
            <a:avLst/>
          </a:prstGeom>
          <a:noFill/>
        </p:spPr>
        <p:txBody>
          <a:bodyPr wrap="square" lIns="99569" tIns="49785" rIns="99569" bIns="49785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a_Futurica" pitchFamily="34" charset="-52"/>
              </a:rPr>
              <a:t>Шток полый </a:t>
            </a:r>
            <a:r>
              <a:rPr lang="ru-RU" sz="3200" b="1" dirty="0" smtClean="0">
                <a:solidFill>
                  <a:schemeClr val="bg1"/>
                </a:solidFill>
                <a:latin typeface="a_Futurica" pitchFamily="34" charset="-52"/>
              </a:rPr>
              <a:t>хромированный</a:t>
            </a:r>
            <a:r>
              <a:rPr lang="en-US" sz="3200" b="1" dirty="0" smtClean="0">
                <a:solidFill>
                  <a:schemeClr val="bg1"/>
                </a:solidFill>
                <a:latin typeface="a_Futurica" pitchFamily="34" charset="-52"/>
              </a:rPr>
              <a:t> f7</a:t>
            </a:r>
            <a:endParaRPr lang="ru-RU" sz="3200" b="1" dirty="0">
              <a:solidFill>
                <a:schemeClr val="bg1"/>
              </a:solidFill>
              <a:latin typeface="a_Futurica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499343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" y="6654440"/>
            <a:ext cx="10692872" cy="74374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" y="1524"/>
            <a:ext cx="10691995" cy="1261826"/>
          </a:xfrm>
          <a:prstGeom prst="rect">
            <a:avLst/>
          </a:prstGeom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9" y="1174467"/>
            <a:ext cx="10682494" cy="5268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Номер слайда 31"/>
          <p:cNvSpPr txBox="1">
            <a:spLocks/>
          </p:cNvSpPr>
          <p:nvPr/>
        </p:nvSpPr>
        <p:spPr>
          <a:xfrm>
            <a:off x="4986660" y="7092999"/>
            <a:ext cx="720080" cy="293355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defPPr>
              <a:defRPr lang="ru-RU"/>
            </a:defPPr>
            <a:lvl1pPr marL="0" algn="r" defTabSz="995690" rtl="0" eaLnBrk="1" latinLnBrk="0" hangingPunct="1"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97845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690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93535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91380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89225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87070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84916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82761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>
                <a:solidFill>
                  <a:schemeClr val="tx1"/>
                </a:solidFill>
              </a:rPr>
              <a:t>-</a:t>
            </a:r>
            <a:fld id="{25ED71B1-BFF8-4C28-ADF3-3A60AE9897E2}" type="slidenum">
              <a:rPr lang="ru-RU" smtClean="0">
                <a:solidFill>
                  <a:schemeClr val="tx1"/>
                </a:solidFill>
              </a:rPr>
              <a:pPr algn="ctr"/>
              <a:t>19</a:t>
            </a:fld>
            <a:r>
              <a:rPr lang="ru-RU" dirty="0" smtClean="0">
                <a:solidFill>
                  <a:schemeClr val="tx1"/>
                </a:solidFill>
              </a:rPr>
              <a:t>-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26420" y="226857"/>
            <a:ext cx="7639310" cy="592985"/>
          </a:xfrm>
          <a:prstGeom prst="rect">
            <a:avLst/>
          </a:prstGeom>
          <a:noFill/>
        </p:spPr>
        <p:txBody>
          <a:bodyPr wrap="square" lIns="99569" tIns="49785" rIns="99569" bIns="49785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a_Futurica" pitchFamily="34" charset="-52"/>
              </a:rPr>
              <a:t>Шток полый </a:t>
            </a:r>
            <a:r>
              <a:rPr lang="ru-RU" sz="3200" b="1" dirty="0" smtClean="0">
                <a:solidFill>
                  <a:schemeClr val="bg1"/>
                </a:solidFill>
                <a:latin typeface="a_Futurica" pitchFamily="34" charset="-52"/>
              </a:rPr>
              <a:t>хромированный</a:t>
            </a:r>
            <a:r>
              <a:rPr lang="en-US" sz="3200" b="1" dirty="0" smtClean="0">
                <a:solidFill>
                  <a:schemeClr val="bg1"/>
                </a:solidFill>
                <a:latin typeface="a_Futurica" pitchFamily="34" charset="-52"/>
              </a:rPr>
              <a:t> f7</a:t>
            </a:r>
            <a:endParaRPr lang="ru-RU" sz="3200" b="1" dirty="0">
              <a:solidFill>
                <a:schemeClr val="bg1"/>
              </a:solidFill>
              <a:latin typeface="a_Futurica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52280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" y="1523"/>
            <a:ext cx="10691995" cy="126182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82404" y="252239"/>
            <a:ext cx="6696744" cy="592985"/>
          </a:xfrm>
          <a:prstGeom prst="rect">
            <a:avLst/>
          </a:prstGeom>
          <a:noFill/>
        </p:spPr>
        <p:txBody>
          <a:bodyPr wrap="square" lIns="99569" tIns="49785" rIns="99569" bIns="49785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a_Futurica" pitchFamily="34" charset="-52"/>
              </a:rPr>
              <a:t>О компании</a:t>
            </a:r>
            <a:endParaRPr lang="ru-RU" sz="3200" b="1" dirty="0">
              <a:solidFill>
                <a:schemeClr val="bg1"/>
              </a:solidFill>
              <a:latin typeface="a_Futurica" pitchFamily="34" charset="-52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60" y="1318023"/>
            <a:ext cx="10682492" cy="5268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" y="6654440"/>
            <a:ext cx="10692872" cy="743746"/>
          </a:xfrm>
          <a:prstGeom prst="rect">
            <a:avLst/>
          </a:prstGeom>
        </p:spPr>
      </p:pic>
      <p:sp>
        <p:nvSpPr>
          <p:cNvPr id="9" name="Номер слайда 31"/>
          <p:cNvSpPr>
            <a:spLocks noGrp="1"/>
          </p:cNvSpPr>
          <p:nvPr>
            <p:ph type="sldNum" sz="quarter" idx="12"/>
          </p:nvPr>
        </p:nvSpPr>
        <p:spPr>
          <a:xfrm>
            <a:off x="5130676" y="7087676"/>
            <a:ext cx="468052" cy="293355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-</a:t>
            </a:r>
            <a:fld id="{25ED71B1-BFF8-4C28-ADF3-3A60AE9897E2}" type="slidenum">
              <a:rPr lang="ru-RU" smtClean="0">
                <a:solidFill>
                  <a:schemeClr val="tx1"/>
                </a:solidFill>
              </a:rPr>
              <a:pPr algn="ctr"/>
              <a:t>2</a:t>
            </a:fld>
            <a:r>
              <a:rPr lang="ru-RU" dirty="0" smtClean="0">
                <a:solidFill>
                  <a:schemeClr val="tx1"/>
                </a:solidFill>
              </a:rPr>
              <a:t>-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426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" y="1523"/>
            <a:ext cx="10691995" cy="126182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" y="6654440"/>
            <a:ext cx="10692872" cy="74374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82404" y="252239"/>
            <a:ext cx="6696744" cy="592985"/>
          </a:xfrm>
          <a:prstGeom prst="rect">
            <a:avLst/>
          </a:prstGeom>
          <a:noFill/>
        </p:spPr>
        <p:txBody>
          <a:bodyPr wrap="square" lIns="99569" tIns="49785" rIns="99569" bIns="49785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a_Futurica" pitchFamily="34" charset="-52"/>
              </a:rPr>
              <a:t>Высокий уровень качества</a:t>
            </a:r>
          </a:p>
        </p:txBody>
      </p:sp>
      <p:sp>
        <p:nvSpPr>
          <p:cNvPr id="28" name="Номер слайда 31"/>
          <p:cNvSpPr>
            <a:spLocks noGrp="1"/>
          </p:cNvSpPr>
          <p:nvPr>
            <p:ph type="sldNum" sz="quarter" idx="12"/>
          </p:nvPr>
        </p:nvSpPr>
        <p:spPr>
          <a:xfrm>
            <a:off x="5130676" y="7092999"/>
            <a:ext cx="468052" cy="293355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-</a:t>
            </a:r>
            <a:fld id="{25ED71B1-BFF8-4C28-ADF3-3A60AE9897E2}" type="slidenum">
              <a:rPr lang="ru-RU" smtClean="0">
                <a:solidFill>
                  <a:schemeClr val="tx1"/>
                </a:solidFill>
              </a:rPr>
              <a:pPr algn="ctr"/>
              <a:t>3</a:t>
            </a:fld>
            <a:r>
              <a:rPr lang="ru-RU" dirty="0" smtClean="0">
                <a:solidFill>
                  <a:schemeClr val="tx1"/>
                </a:solidFill>
              </a:rPr>
              <a:t>-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8" y="1262648"/>
            <a:ext cx="10682496" cy="5268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1732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" y="6654440"/>
            <a:ext cx="10692872" cy="74374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" y="1524"/>
            <a:ext cx="10691995" cy="1261826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826420" y="240169"/>
            <a:ext cx="6696744" cy="592985"/>
          </a:xfrm>
          <a:prstGeom prst="rect">
            <a:avLst/>
          </a:prstGeom>
          <a:noFill/>
        </p:spPr>
        <p:txBody>
          <a:bodyPr wrap="square" lIns="99569" tIns="49785" rIns="99569" bIns="49785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a_Futurica" pitchFamily="34" charset="-52"/>
              </a:rPr>
              <a:t>Применение труб и штоков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52" y="1263106"/>
            <a:ext cx="10682496" cy="5268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Номер слайда 31"/>
          <p:cNvSpPr txBox="1">
            <a:spLocks/>
          </p:cNvSpPr>
          <p:nvPr/>
        </p:nvSpPr>
        <p:spPr>
          <a:xfrm>
            <a:off x="5130676" y="7092999"/>
            <a:ext cx="468052" cy="293355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defPPr>
              <a:defRPr lang="ru-RU"/>
            </a:defPPr>
            <a:lvl1pPr marL="0" algn="r" defTabSz="995690" rtl="0" eaLnBrk="1" latinLnBrk="0" hangingPunct="1"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97845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690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93535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91380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89225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87070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84916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82761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>
                <a:solidFill>
                  <a:schemeClr val="tx1"/>
                </a:solidFill>
              </a:rPr>
              <a:t>-</a:t>
            </a:r>
            <a:fld id="{25ED71B1-BFF8-4C28-ADF3-3A60AE9897E2}" type="slidenum">
              <a:rPr lang="ru-RU" smtClean="0">
                <a:solidFill>
                  <a:schemeClr val="tx1"/>
                </a:solidFill>
              </a:rPr>
              <a:pPr algn="ctr"/>
              <a:t>4</a:t>
            </a:fld>
            <a:r>
              <a:rPr lang="ru-RU" dirty="0" smtClean="0">
                <a:solidFill>
                  <a:schemeClr val="tx1"/>
                </a:solidFill>
              </a:rPr>
              <a:t>-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374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" y="6654440"/>
            <a:ext cx="10692872" cy="74374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" y="1524"/>
            <a:ext cx="10691995" cy="1261826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814390" y="235318"/>
            <a:ext cx="8010352" cy="592985"/>
          </a:xfrm>
          <a:prstGeom prst="rect">
            <a:avLst/>
          </a:prstGeom>
          <a:noFill/>
        </p:spPr>
        <p:txBody>
          <a:bodyPr wrap="square" lIns="99569" tIns="49785" rIns="99569" bIns="49785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a_Futurica" pitchFamily="34" charset="-52"/>
              </a:rPr>
              <a:t>Ассортимент хонингованных труб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67" y="1262652"/>
            <a:ext cx="10701529" cy="5277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Номер слайда 31"/>
          <p:cNvSpPr txBox="1">
            <a:spLocks/>
          </p:cNvSpPr>
          <p:nvPr/>
        </p:nvSpPr>
        <p:spPr>
          <a:xfrm>
            <a:off x="5130676" y="7092999"/>
            <a:ext cx="468052" cy="293355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defPPr>
              <a:defRPr lang="ru-RU"/>
            </a:defPPr>
            <a:lvl1pPr marL="0" algn="r" defTabSz="995690" rtl="0" eaLnBrk="1" latinLnBrk="0" hangingPunct="1"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97845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690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93535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91380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89225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87070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84916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82761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>
                <a:solidFill>
                  <a:schemeClr val="tx1"/>
                </a:solidFill>
              </a:rPr>
              <a:t>-</a:t>
            </a:r>
            <a:fld id="{25ED71B1-BFF8-4C28-ADF3-3A60AE9897E2}" type="slidenum">
              <a:rPr lang="ru-RU" smtClean="0">
                <a:solidFill>
                  <a:schemeClr val="tx1"/>
                </a:solidFill>
              </a:rPr>
              <a:pPr algn="ctr"/>
              <a:t>5</a:t>
            </a:fld>
            <a:r>
              <a:rPr lang="ru-RU" dirty="0" smtClean="0">
                <a:solidFill>
                  <a:schemeClr val="tx1"/>
                </a:solidFill>
              </a:rPr>
              <a:t>-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9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" y="6654440"/>
            <a:ext cx="10692872" cy="74374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" y="1524"/>
            <a:ext cx="10691995" cy="1261826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8" y="1318482"/>
            <a:ext cx="10682496" cy="5268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Номер слайда 31"/>
          <p:cNvSpPr txBox="1">
            <a:spLocks/>
          </p:cNvSpPr>
          <p:nvPr/>
        </p:nvSpPr>
        <p:spPr>
          <a:xfrm>
            <a:off x="5130676" y="7092999"/>
            <a:ext cx="468052" cy="293355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defPPr>
              <a:defRPr lang="ru-RU"/>
            </a:defPPr>
            <a:lvl1pPr marL="0" algn="r" defTabSz="995690" rtl="0" eaLnBrk="1" latinLnBrk="0" hangingPunct="1"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97845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690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93535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91380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89225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87070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84916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82761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>
                <a:solidFill>
                  <a:schemeClr val="tx1"/>
                </a:solidFill>
              </a:rPr>
              <a:t>-</a:t>
            </a:r>
            <a:fld id="{25ED71B1-BFF8-4C28-ADF3-3A60AE9897E2}" type="slidenum">
              <a:rPr lang="ru-RU" smtClean="0">
                <a:solidFill>
                  <a:schemeClr val="tx1"/>
                </a:solidFill>
              </a:rPr>
              <a:pPr algn="ctr"/>
              <a:t>6</a:t>
            </a:fld>
            <a:r>
              <a:rPr lang="ru-RU" dirty="0" smtClean="0">
                <a:solidFill>
                  <a:schemeClr val="tx1"/>
                </a:solidFill>
              </a:rPr>
              <a:t>-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14390" y="221118"/>
            <a:ext cx="6696744" cy="592985"/>
          </a:xfrm>
          <a:prstGeom prst="rect">
            <a:avLst/>
          </a:prstGeom>
          <a:noFill/>
        </p:spPr>
        <p:txBody>
          <a:bodyPr wrap="square" lIns="99569" tIns="49785" rIns="99569" bIns="49785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a_Futurica" pitchFamily="34" charset="-52"/>
              </a:rPr>
              <a:t>Профильные трубы</a:t>
            </a:r>
            <a:endParaRPr lang="ru-RU" sz="3200" dirty="0">
              <a:solidFill>
                <a:schemeClr val="bg1"/>
              </a:solidFill>
              <a:latin typeface="a_Futurica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917246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" y="6654440"/>
            <a:ext cx="10692872" cy="74374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" y="1524"/>
            <a:ext cx="10691995" cy="1261826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9" y="1318023"/>
            <a:ext cx="10682494" cy="526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Номер слайда 31"/>
          <p:cNvSpPr txBox="1">
            <a:spLocks/>
          </p:cNvSpPr>
          <p:nvPr/>
        </p:nvSpPr>
        <p:spPr>
          <a:xfrm>
            <a:off x="5130676" y="7092999"/>
            <a:ext cx="468052" cy="293355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defPPr>
              <a:defRPr lang="ru-RU"/>
            </a:defPPr>
            <a:lvl1pPr marL="0" algn="r" defTabSz="995690" rtl="0" eaLnBrk="1" latinLnBrk="0" hangingPunct="1"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97845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690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93535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91380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89225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87070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84916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82761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>
                <a:solidFill>
                  <a:schemeClr val="tx1"/>
                </a:solidFill>
              </a:rPr>
              <a:t>-</a:t>
            </a:r>
            <a:fld id="{25ED71B1-BFF8-4C28-ADF3-3A60AE9897E2}" type="slidenum">
              <a:rPr lang="ru-RU" smtClean="0">
                <a:solidFill>
                  <a:schemeClr val="tx1"/>
                </a:solidFill>
              </a:rPr>
              <a:pPr algn="ctr"/>
              <a:t>7</a:t>
            </a:fld>
            <a:r>
              <a:rPr lang="ru-RU" dirty="0" smtClean="0">
                <a:solidFill>
                  <a:schemeClr val="tx1"/>
                </a:solidFill>
              </a:rPr>
              <a:t>-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26420" y="235318"/>
            <a:ext cx="6696744" cy="592985"/>
          </a:xfrm>
          <a:prstGeom prst="rect">
            <a:avLst/>
          </a:prstGeom>
          <a:noFill/>
        </p:spPr>
        <p:txBody>
          <a:bodyPr wrap="square" lIns="99569" tIns="49785" rIns="99569" bIns="49785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a_Futurica" pitchFamily="34" charset="-52"/>
              </a:rPr>
              <a:t>Контроль качества</a:t>
            </a:r>
          </a:p>
        </p:txBody>
      </p:sp>
    </p:spTree>
    <p:extLst>
      <p:ext uri="{BB962C8B-B14F-4D97-AF65-F5344CB8AC3E}">
        <p14:creationId xmlns:p14="http://schemas.microsoft.com/office/powerpoint/2010/main" val="1286628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" y="1524"/>
            <a:ext cx="10691995" cy="126182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" y="6654440"/>
            <a:ext cx="10692872" cy="743746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8" y="1318023"/>
            <a:ext cx="10682496" cy="5268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Номер слайда 31"/>
          <p:cNvSpPr txBox="1">
            <a:spLocks/>
          </p:cNvSpPr>
          <p:nvPr/>
        </p:nvSpPr>
        <p:spPr>
          <a:xfrm>
            <a:off x="5130676" y="7092999"/>
            <a:ext cx="468052" cy="293355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defPPr>
              <a:defRPr lang="ru-RU"/>
            </a:defPPr>
            <a:lvl1pPr marL="0" algn="r" defTabSz="995690" rtl="0" eaLnBrk="1" latinLnBrk="0" hangingPunct="1"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97845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690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93535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91380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89225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87070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84916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82761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>
                <a:solidFill>
                  <a:schemeClr val="tx1"/>
                </a:solidFill>
              </a:rPr>
              <a:t>-</a:t>
            </a:r>
            <a:fld id="{25ED71B1-BFF8-4C28-ADF3-3A60AE9897E2}" type="slidenum">
              <a:rPr lang="ru-RU" smtClean="0">
                <a:solidFill>
                  <a:schemeClr val="tx1"/>
                </a:solidFill>
              </a:rPr>
              <a:pPr algn="ctr"/>
              <a:t>8</a:t>
            </a:fld>
            <a:r>
              <a:rPr lang="ru-RU" dirty="0" smtClean="0">
                <a:solidFill>
                  <a:schemeClr val="tx1"/>
                </a:solidFill>
              </a:rPr>
              <a:t>-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26420" y="235318"/>
            <a:ext cx="6696744" cy="592985"/>
          </a:xfrm>
          <a:prstGeom prst="rect">
            <a:avLst/>
          </a:prstGeom>
          <a:noFill/>
        </p:spPr>
        <p:txBody>
          <a:bodyPr wrap="square" lIns="99569" tIns="49785" rIns="99569" bIns="49785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a_Futurica" pitchFamily="34" charset="-52"/>
              </a:rPr>
              <a:t>Склад</a:t>
            </a:r>
          </a:p>
        </p:txBody>
      </p:sp>
    </p:spTree>
    <p:extLst>
      <p:ext uri="{BB962C8B-B14F-4D97-AF65-F5344CB8AC3E}">
        <p14:creationId xmlns:p14="http://schemas.microsoft.com/office/powerpoint/2010/main" val="1785601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" y="6654440"/>
            <a:ext cx="10692872" cy="74374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" y="1524"/>
            <a:ext cx="10691995" cy="1261826"/>
          </a:xfrm>
          <a:prstGeom prst="rect">
            <a:avLst/>
          </a:prstGeo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8" y="1318023"/>
            <a:ext cx="10682496" cy="5268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Номер слайда 31"/>
          <p:cNvSpPr txBox="1">
            <a:spLocks/>
          </p:cNvSpPr>
          <p:nvPr/>
        </p:nvSpPr>
        <p:spPr>
          <a:xfrm>
            <a:off x="5130676" y="7092999"/>
            <a:ext cx="468052" cy="293355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defPPr>
              <a:defRPr lang="ru-RU"/>
            </a:defPPr>
            <a:lvl1pPr marL="0" algn="r" defTabSz="995690" rtl="0" eaLnBrk="1" latinLnBrk="0" hangingPunct="1"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97845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690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93535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91380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89225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87070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84916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82761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>
                <a:solidFill>
                  <a:schemeClr val="tx1"/>
                </a:solidFill>
              </a:rPr>
              <a:t>-</a:t>
            </a:r>
            <a:fld id="{25ED71B1-BFF8-4C28-ADF3-3A60AE9897E2}" type="slidenum">
              <a:rPr lang="ru-RU" smtClean="0">
                <a:solidFill>
                  <a:schemeClr val="tx1"/>
                </a:solidFill>
              </a:rPr>
              <a:pPr algn="ctr"/>
              <a:t>9</a:t>
            </a:fld>
            <a:r>
              <a:rPr lang="ru-RU" dirty="0" smtClean="0">
                <a:solidFill>
                  <a:schemeClr val="tx1"/>
                </a:solidFill>
              </a:rPr>
              <a:t>-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26420" y="252239"/>
            <a:ext cx="6696744" cy="592985"/>
          </a:xfrm>
          <a:prstGeom prst="rect">
            <a:avLst/>
          </a:prstGeom>
          <a:noFill/>
        </p:spPr>
        <p:txBody>
          <a:bodyPr wrap="square" lIns="99569" tIns="49785" rIns="99569" bIns="49785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a_Futurica" pitchFamily="34" charset="-52"/>
              </a:rPr>
              <a:t>Упаковка </a:t>
            </a:r>
          </a:p>
        </p:txBody>
      </p:sp>
    </p:spTree>
    <p:extLst>
      <p:ext uri="{BB962C8B-B14F-4D97-AF65-F5344CB8AC3E}">
        <p14:creationId xmlns:p14="http://schemas.microsoft.com/office/powerpoint/2010/main" val="4264043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9084</TotalTime>
  <Words>85</Words>
  <Application>Microsoft Office PowerPoint</Application>
  <PresentationFormat>Произвольный</PresentationFormat>
  <Paragraphs>36</Paragraphs>
  <Slides>19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a_Futurica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Армированные манжеты (сальники)</dc:title>
  <dc:creator>lay-lay</dc:creator>
  <cp:lastModifiedBy>Тимохина Алла Петровна</cp:lastModifiedBy>
  <cp:revision>346</cp:revision>
  <cp:lastPrinted>2014-02-06T04:46:36Z</cp:lastPrinted>
  <dcterms:created xsi:type="dcterms:W3CDTF">2013-08-20T05:53:48Z</dcterms:created>
  <dcterms:modified xsi:type="dcterms:W3CDTF">2021-05-26T07:07:52Z</dcterms:modified>
</cp:coreProperties>
</file>